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1" r:id="rId7"/>
    <p:sldId id="268" r:id="rId8"/>
    <p:sldId id="269" r:id="rId9"/>
    <p:sldId id="270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58-C062-4964-B311-226F69A3799C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C76-402F-4CD5-9A87-C7F690A6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9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58-C062-4964-B311-226F69A3799C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C76-402F-4CD5-9A87-C7F690A6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58-C062-4964-B311-226F69A3799C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C76-402F-4CD5-9A87-C7F690A6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58-C062-4964-B311-226F69A3799C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C76-402F-4CD5-9A87-C7F690A6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58-C062-4964-B311-226F69A3799C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C76-402F-4CD5-9A87-C7F690A6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9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58-C062-4964-B311-226F69A3799C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C76-402F-4CD5-9A87-C7F690A6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0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58-C062-4964-B311-226F69A3799C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C76-402F-4CD5-9A87-C7F690A6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0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58-C062-4964-B311-226F69A3799C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C76-402F-4CD5-9A87-C7F690A6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2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58-C062-4964-B311-226F69A3799C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C76-402F-4CD5-9A87-C7F690A6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58-C062-4964-B311-226F69A3799C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C76-402F-4CD5-9A87-C7F690A6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58-C062-4964-B311-226F69A3799C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C76-402F-4CD5-9A87-C7F690A6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7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A2158-C062-4964-B311-226F69A3799C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76-402F-4CD5-9A87-C7F690A6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8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Trends in IP video surveillance - 2015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Tsvetan Filev &lt;tsvetan.filev@gmail.com&gt;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Codecs – AAC, G.711, G.726</a:t>
            </a:r>
          </a:p>
          <a:p>
            <a:r>
              <a:rPr lang="en-US" dirty="0" smtClean="0"/>
              <a:t>Two way audio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Digital inputs</a:t>
            </a:r>
          </a:p>
          <a:p>
            <a:r>
              <a:rPr lang="en-US" dirty="0" smtClean="0"/>
              <a:t>Motion detection</a:t>
            </a:r>
          </a:p>
          <a:p>
            <a:r>
              <a:rPr lang="en-US" dirty="0" smtClean="0"/>
              <a:t>Line crossing</a:t>
            </a:r>
          </a:p>
          <a:p>
            <a:r>
              <a:rPr lang="en-US" dirty="0" smtClean="0"/>
              <a:t>Video loss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Audio level</a:t>
            </a:r>
          </a:p>
          <a:p>
            <a:r>
              <a:rPr lang="en-US" dirty="0" smtClean="0"/>
              <a:t>Object appear/disappear</a:t>
            </a:r>
          </a:p>
          <a:p>
            <a:r>
              <a:rPr lang="en-US" dirty="0" smtClean="0"/>
              <a:t>Object direction/speed</a:t>
            </a:r>
          </a:p>
          <a:p>
            <a:r>
              <a:rPr lang="en-US" dirty="0" smtClean="0"/>
              <a:t>Face detection</a:t>
            </a:r>
          </a:p>
          <a:p>
            <a:r>
              <a:rPr lang="en-US" dirty="0" smtClean="0"/>
              <a:t>Loitering</a:t>
            </a:r>
          </a:p>
          <a:p>
            <a:r>
              <a:rPr lang="en-US" dirty="0" smtClean="0"/>
              <a:t>Stopped vehicle</a:t>
            </a:r>
          </a:p>
          <a:p>
            <a:r>
              <a:rPr lang="en-US" dirty="0" smtClean="0"/>
              <a:t>Scream</a:t>
            </a:r>
          </a:p>
          <a:p>
            <a:r>
              <a:rPr lang="en-US" dirty="0" smtClean="0"/>
              <a:t>SD card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relays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 circuit – open collector</a:t>
            </a:r>
          </a:p>
          <a:p>
            <a:r>
              <a:rPr lang="en-US" dirty="0" smtClean="0"/>
              <a:t>Control of doors, windows, alarms, motors,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15345"/>
            <a:ext cx="2857899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 card storage</a:t>
            </a:r>
          </a:p>
          <a:p>
            <a:r>
              <a:rPr lang="en-US" dirty="0" smtClean="0"/>
              <a:t>Retrieve audio/video if network is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Bounding boxes</a:t>
            </a:r>
          </a:p>
          <a:p>
            <a:r>
              <a:rPr lang="en-US" dirty="0" smtClean="0"/>
              <a:t>Moving objects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831262"/>
            <a:ext cx="6086629" cy="34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Pan/Tilt/Zoom</a:t>
            </a:r>
          </a:p>
          <a:p>
            <a:r>
              <a:rPr lang="en-US" dirty="0" smtClean="0"/>
              <a:t>Move the sensor to a given position and zoom</a:t>
            </a:r>
          </a:p>
          <a:p>
            <a:r>
              <a:rPr lang="en-US" dirty="0" smtClean="0"/>
              <a:t>Patrolling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CCTV – Close Circuit Television</a:t>
            </a:r>
          </a:p>
          <a:p>
            <a:r>
              <a:rPr lang="en-US" sz="2000" dirty="0" smtClean="0"/>
              <a:t>Introduced in 1940 by the Germans for monitoring Rockets</a:t>
            </a:r>
          </a:p>
          <a:p>
            <a:r>
              <a:rPr lang="en-US" sz="2000" dirty="0" smtClean="0"/>
              <a:t>US 1949 – </a:t>
            </a:r>
            <a:r>
              <a:rPr lang="en-US" sz="2000" dirty="0" err="1" smtClean="0"/>
              <a:t>Vericon</a:t>
            </a:r>
            <a:endParaRPr lang="en-US" sz="2000" dirty="0" smtClean="0"/>
          </a:p>
          <a:p>
            <a:r>
              <a:rPr lang="en-US" sz="2000" dirty="0" smtClean="0"/>
              <a:t>UK, US 1960 – Wide spread</a:t>
            </a:r>
          </a:p>
          <a:p>
            <a:r>
              <a:rPr lang="en-US" sz="2000" dirty="0" smtClean="0"/>
              <a:t>VHS (Video Home System) – 1980s</a:t>
            </a:r>
          </a:p>
          <a:p>
            <a:r>
              <a:rPr lang="en-US" sz="2000" dirty="0" smtClean="0"/>
              <a:t>Multiplexing recorders – 1990s (480x640 – 0.3 Megapixels)</a:t>
            </a:r>
          </a:p>
          <a:p>
            <a:r>
              <a:rPr lang="en-US" sz="2000" dirty="0" smtClean="0"/>
              <a:t>HDD - Middle 1990s (analog to digital)</a:t>
            </a:r>
          </a:p>
          <a:p>
            <a:r>
              <a:rPr lang="en-US" sz="2000" dirty="0" smtClean="0"/>
              <a:t>NetEye200 from Axis communications. 1 FPS, 17 sec to generate an image. JPEG – Joint Photographic Experts Group. Axis founded in 1984.</a:t>
            </a:r>
          </a:p>
          <a:p>
            <a:r>
              <a:rPr lang="en-US" sz="2000" dirty="0" smtClean="0"/>
              <a:t>VMS – end of 1990s</a:t>
            </a:r>
          </a:p>
          <a:p>
            <a:r>
              <a:rPr lang="en-US" sz="2000" dirty="0" smtClean="0"/>
              <a:t>VSAAS – 2000s</a:t>
            </a:r>
          </a:p>
          <a:p>
            <a:r>
              <a:rPr lang="en-US" sz="2000" dirty="0" smtClean="0"/>
              <a:t>4k video (3840x2160) – 2010s</a:t>
            </a:r>
          </a:p>
          <a:p>
            <a:r>
              <a:rPr lang="en-US" sz="2000" dirty="0" smtClean="0"/>
              <a:t>20 </a:t>
            </a:r>
            <a:r>
              <a:rPr lang="en-US" sz="2000" dirty="0" err="1" smtClean="0"/>
              <a:t>Mpixel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39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Cities</a:t>
            </a:r>
          </a:p>
          <a:p>
            <a:r>
              <a:rPr lang="en-US" dirty="0" smtClean="0"/>
              <a:t>Airports</a:t>
            </a:r>
          </a:p>
          <a:p>
            <a:r>
              <a:rPr lang="en-US" dirty="0" smtClean="0"/>
              <a:t>Retail</a:t>
            </a:r>
          </a:p>
          <a:p>
            <a:r>
              <a:rPr lang="en-US" dirty="0" smtClean="0"/>
              <a:t>Schools</a:t>
            </a:r>
          </a:p>
          <a:p>
            <a:r>
              <a:rPr lang="en-US" dirty="0" smtClean="0"/>
              <a:t>Police</a:t>
            </a:r>
          </a:p>
          <a:p>
            <a:r>
              <a:rPr lang="en-US" dirty="0" smtClean="0"/>
              <a:t>Concerts</a:t>
            </a:r>
          </a:p>
          <a:p>
            <a:r>
              <a:rPr lang="en-US" dirty="0" smtClean="0"/>
              <a:t>Power plants</a:t>
            </a:r>
          </a:p>
          <a:p>
            <a:r>
              <a:rPr lang="en-US" dirty="0" smtClean="0"/>
              <a:t>Military</a:t>
            </a:r>
          </a:p>
          <a:p>
            <a:r>
              <a:rPr lang="en-US" dirty="0" smtClean="0"/>
              <a:t>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</a:p>
          <a:p>
            <a:r>
              <a:rPr lang="en-US" dirty="0" smtClean="0"/>
              <a:t>Audio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Output relays</a:t>
            </a:r>
          </a:p>
          <a:p>
            <a:r>
              <a:rPr lang="en-US" dirty="0" smtClean="0"/>
              <a:t>EDGE storage</a:t>
            </a:r>
          </a:p>
          <a:p>
            <a:r>
              <a:rPr lang="en-US" dirty="0" smtClean="0"/>
              <a:t>Metadata</a:t>
            </a:r>
          </a:p>
          <a:p>
            <a:r>
              <a:rPr lang="en-US" dirty="0" smtClean="0"/>
              <a:t>PTZ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Live, Record, Search, Evidence lock</a:t>
            </a:r>
          </a:p>
          <a:p>
            <a:r>
              <a:rPr lang="en-US" dirty="0" smtClean="0"/>
              <a:t>Codecs – MJPEG</a:t>
            </a:r>
            <a:r>
              <a:rPr lang="en-US" smtClean="0"/>
              <a:t>, </a:t>
            </a:r>
            <a:r>
              <a:rPr lang="en-US" smtClean="0"/>
              <a:t>MPEG4, H.263</a:t>
            </a:r>
            <a:r>
              <a:rPr lang="en-US" dirty="0" smtClean="0"/>
              <a:t>, H.264, H.265</a:t>
            </a:r>
          </a:p>
          <a:p>
            <a:r>
              <a:rPr lang="en-US" dirty="0" smtClean="0"/>
              <a:t>Compression – JPEG, MPEG (I frames, P frames, B frames, GOP)</a:t>
            </a:r>
          </a:p>
          <a:p>
            <a:r>
              <a:rPr lang="en-US" dirty="0" smtClean="0"/>
              <a:t>Parameters – FPS, Resolution, Bitrate, JPEG quality, image settings</a:t>
            </a:r>
          </a:p>
          <a:p>
            <a:r>
              <a:rPr lang="en-US" dirty="0" smtClean="0"/>
              <a:t>Streaming – transport (RTPS/RTP over UDP, TCP, HTTP)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MPEG/H.264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9" y="3794619"/>
            <a:ext cx="4567280" cy="24443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0" y="1396019"/>
            <a:ext cx="7405715" cy="2285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1788" y="5470216"/>
            <a:ext cx="489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https://en.wikipedia.org/wiki/Inter_frame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78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OSI and Internet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05" y="1019596"/>
            <a:ext cx="4829930" cy="5157367"/>
          </a:xfrm>
        </p:spPr>
      </p:pic>
    </p:spTree>
    <p:extLst>
      <p:ext uri="{BB962C8B-B14F-4D97-AF65-F5344CB8AC3E}">
        <p14:creationId xmlns:p14="http://schemas.microsoft.com/office/powerpoint/2010/main" val="35844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(RTSP/RTP)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16102"/>
            <a:ext cx="10515600" cy="33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496"/>
          </a:xfrm>
        </p:spPr>
        <p:txBody>
          <a:bodyPr/>
          <a:lstStyle/>
          <a:p>
            <a:r>
              <a:rPr lang="en-US" dirty="0" smtClean="0"/>
              <a:t>RTSP communication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236" y="1197622"/>
            <a:ext cx="8400822" cy="497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293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Trends in IP video surveillance - 2015</vt:lpstr>
      <vt:lpstr>History</vt:lpstr>
      <vt:lpstr>Domains</vt:lpstr>
      <vt:lpstr>Components of a VMS</vt:lpstr>
      <vt:lpstr>Video</vt:lpstr>
      <vt:lpstr>MPEG/H.264</vt:lpstr>
      <vt:lpstr>OSI and Internet model</vt:lpstr>
      <vt:lpstr>Streaming (RTSP/RTP)</vt:lpstr>
      <vt:lpstr>RTSP communication</vt:lpstr>
      <vt:lpstr>Audio</vt:lpstr>
      <vt:lpstr>Events</vt:lpstr>
      <vt:lpstr>Output relays</vt:lpstr>
      <vt:lpstr>EDGE storage</vt:lpstr>
      <vt:lpstr>Metadata</vt:lpstr>
      <vt:lpstr>PTZ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IP video surveillance</dc:title>
  <dc:creator>Tsvetan Vasilev Filev</dc:creator>
  <cp:lastModifiedBy>Tsvetan Vasilev Filev</cp:lastModifiedBy>
  <cp:revision>49</cp:revision>
  <dcterms:created xsi:type="dcterms:W3CDTF">2015-11-17T15:10:25Z</dcterms:created>
  <dcterms:modified xsi:type="dcterms:W3CDTF">2015-11-20T12:30:59Z</dcterms:modified>
</cp:coreProperties>
</file>